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9" r:id="rId4"/>
    <p:sldId id="287" r:id="rId5"/>
    <p:sldId id="288" r:id="rId6"/>
    <p:sldId id="258" r:id="rId7"/>
    <p:sldId id="286" r:id="rId8"/>
    <p:sldId id="260" r:id="rId9"/>
    <p:sldId id="261" r:id="rId10"/>
    <p:sldId id="290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93" r:id="rId19"/>
    <p:sldId id="269" r:id="rId20"/>
    <p:sldId id="270" r:id="rId21"/>
    <p:sldId id="292" r:id="rId22"/>
    <p:sldId id="291" r:id="rId23"/>
    <p:sldId id="272" r:id="rId24"/>
    <p:sldId id="273" r:id="rId25"/>
    <p:sldId id="274" r:id="rId26"/>
    <p:sldId id="275" r:id="rId27"/>
    <p:sldId id="276" r:id="rId28"/>
    <p:sldId id="278" r:id="rId29"/>
    <p:sldId id="277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176"/>
    <p:restoredTop sz="95859"/>
  </p:normalViewPr>
  <p:slideViewPr>
    <p:cSldViewPr snapToGrid="0" snapToObjects="1">
      <p:cViewPr>
        <p:scale>
          <a:sx n="89" d="100"/>
          <a:sy n="89" d="100"/>
        </p:scale>
        <p:origin x="14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043CE-A764-FE42-AF96-E485AA2643D6}" type="datetimeFigureOut">
              <a:rPr lang="en-US" smtClean="0"/>
              <a:t>3/22/22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FDA48-EBE0-314D-975D-16F6BE181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88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63A7-0552-164D-8B29-55E8E9027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7CFAA-5C4E-004C-82D9-2CD714F74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AE94F-E06A-1944-9AB2-877A55D8E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5776-54F9-9D40-BDAC-0FD6AAAFBCC4}" type="datetime1">
              <a:rPr lang="en-IN" smtClean="0"/>
              <a:t>22/03/22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E14D7-1363-424A-B604-1F1CB41BA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645B-FA41-7443-BDDE-9CE5CFD7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2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55A3-D28D-BE43-81E7-15316870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D9B22-256E-B344-82E0-2BC0B0D7F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46489-79CF-FD46-8DFF-AE8EFCFE0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E0248-143D-1440-8C71-9A43DC313F9A}" type="datetime1">
              <a:rPr lang="en-IN" smtClean="0"/>
              <a:t>22/03/22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163B3-A82E-B94B-8FD4-D37846F85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AF3F8-E366-874B-BEEC-64535388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6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44DA7E-514C-3E4F-9CD6-133BBB1741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E4540-8C79-2F47-891E-59C7DCD231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A5DD4-249F-E64B-A6C4-52EA53D8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1C0ED-3E8B-F147-8EE6-600EF593F0C4}" type="datetime1">
              <a:rPr lang="en-IN" smtClean="0"/>
              <a:t>22/03/22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A08EC-B878-6D4E-8684-9E7EABFA1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19D45-6406-D44C-97CD-53941F82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88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F85F7-784D-CC4D-9DDF-F89A700E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201FA-9FE8-5847-9105-6C82442B5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86728-C7B7-E543-8963-72169E94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E439F-264C-4D49-B917-3BFD93C96E64}" type="datetime1">
              <a:rPr lang="en-IN" smtClean="0"/>
              <a:t>22/03/22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A7308-A8FC-1347-B31E-1B23631E2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C838D-97FD-F641-B07E-99C77FE59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66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28D9-1843-4E42-A3E4-3000D6B7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020E3-8E78-E647-AFC8-C7D7EA51E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6FF13-C8BC-524D-B2AB-13AECB9FF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F69F6-D7B1-4945-8CC2-A50DAE396D6E}" type="datetime1">
              <a:rPr lang="en-IN" smtClean="0"/>
              <a:t>22/03/22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39D2D-A555-5249-95CA-901743638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10486-7BEF-D744-BEBC-E44D9150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27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EB04-6150-4D4F-B557-DD15115D3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68B7B-C4AA-3A43-A4DC-AB14C0C61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81BAF-1F11-D441-B31C-57294A7EF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A5AA5-6F0A-784B-A383-C5A29C68F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984D8-6719-EF48-81B2-F9059DF30FAA}" type="datetime1">
              <a:rPr lang="en-IN" smtClean="0"/>
              <a:t>22/03/22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62103-6495-F342-9ED0-B5A5F64E5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15A43-11BA-6741-A26E-D3F43047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59014-8F58-7943-8E6C-0E679D1D8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A54EF-0F8E-FF4F-90E1-66ADE154A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A45D54-BB4B-BF43-B38E-2D85B09CE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3F6285-16EF-CA4D-BCD1-9811F7D1F2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4875FB-1629-304E-9DC3-FA70B8A12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D777A-D4AB-264C-8520-4CAD50836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175BB-35FF-6948-A416-3121307AD4A5}" type="datetime1">
              <a:rPr lang="en-IN" smtClean="0"/>
              <a:t>22/03/22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ECCBC-4367-5E46-B04A-E92CC992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41483-7280-C344-94BD-21EBB517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4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18663-E4C0-6B42-A5D9-970A994FD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C9B0A-3424-4046-B0A5-B29A2352B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D274-73B3-1C47-904A-F83E4FD8B448}" type="datetime1">
              <a:rPr lang="en-IN" smtClean="0"/>
              <a:t>22/03/22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E178D-FCCB-F048-A5BC-FAC409B1F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1A417-6210-F54A-9DA9-674526CB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17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BFC763-37EA-4249-9753-A407F7FC7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0CBDB-3DE3-0948-91EA-086918399C04}" type="datetime1">
              <a:rPr lang="en-IN" smtClean="0"/>
              <a:t>22/03/22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DF8DC-22CB-1845-8D9E-178C010F6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B4DF5-3CD7-4D4D-BE5D-035CF0EA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07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BD49-AEEC-D540-A2E1-A55D8653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4446A-2757-674C-B748-0C7E1CA7F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23D48-2A9A-0E43-9C22-D3354591B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1DE80-EBA1-0F40-93BA-8C877E29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D0118-23BD-0D46-80F4-D2F128515867}" type="datetime1">
              <a:rPr lang="en-IN" smtClean="0"/>
              <a:t>22/03/22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2B0DD-6126-0E46-BB9D-19B27494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0BC2F-7715-0643-8278-C1DB18C36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10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5F90-5192-6E44-92E1-23E0B5BA5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0E2FA7-D45A-2446-A79D-2389CC1278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2AF91-0130-4A4A-83EE-40C3DD779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B275D-D6AB-D54C-BF03-A0D410BB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04F5A-C1D8-9046-83EE-5126B19409D1}" type="datetime1">
              <a:rPr lang="en-IN" smtClean="0"/>
              <a:t>22/03/22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34078-7171-B247-BE49-A1D382EE9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9A3C5-916D-7541-AAB8-779C880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1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00BA71-F79B-5D49-88A0-D10DDF920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16D33-96E1-EC40-9A5A-D2B5A179B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42D99-DD50-5747-8F36-EF9E36DE1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C25A0-11A2-A540-A1B1-ADA4ED7C8973}" type="datetime1">
              <a:rPr lang="en-IN" smtClean="0"/>
              <a:t>22/03/22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63C16-8F22-4D4E-923A-6059D6D669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6617D-2F28-4046-BB6B-03B5BC66D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DCF14-EE91-544C-B8F9-0CBA3AF3C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7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hyperlink" Target="https://smartgeometry-ucl.github.io/comp0169-20.github.i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AC11A-79F7-CC48-A0C4-BB48CA6212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Style Transfer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09F41-D773-5140-9688-A55E2279ED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AFD03-670A-6D47-85F7-EA60FE845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5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3194-BAAC-2343-AE5E-706B7B48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896D0-C1B8-0846-82BF-5ECE5D5A8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07" y="1543926"/>
            <a:ext cx="9942786" cy="45625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D6A33-86DC-C24F-9DD7-793CC56E2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47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513121-530B-1D46-81F3-E21087E4F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" y="489079"/>
            <a:ext cx="11954933" cy="47283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454CD0-9DEE-1248-8D08-C7898D32D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34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3BC4C-C235-0B46-9E67-340ECF5AA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952"/>
            <a:ext cx="12192000" cy="57700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FE2CA-DC0B-B14E-BBF1-BA6A14E1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39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AA020C-6262-2746-9062-937FCF2CE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61"/>
            <a:ext cx="12192000" cy="66808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C970C-55FF-314A-9318-24D97BF1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03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484102-74CC-0F4D-8406-0B60A1AC3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81"/>
            <a:ext cx="12192000" cy="67190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39EDF-34D6-8441-84CD-FD9998C27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15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030076-C04F-5049-834B-0592F996F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75"/>
            <a:ext cx="12192000" cy="66320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54B652-AF26-E04C-A223-3C977AC4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17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DC2EE6-3E39-7249-A8EA-BC2D8BFBB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58"/>
            <a:ext cx="12192000" cy="66244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06E3BF-0BF0-9C4E-B78A-BD1CB9A84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92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3D8AB6-F6C7-D648-A3A6-257B28A0B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00"/>
            <a:ext cx="12192000" cy="6601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29E4BD-B07D-C34C-A248-528F63038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23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086221-2FB5-FC43-89D8-6DD12B4F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18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100A8E-EA62-884B-B071-C3A7BE6B4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8100"/>
            <a:ext cx="10177462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8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73D813-41D1-E14D-A3ED-425037E10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607"/>
            <a:ext cx="12192000" cy="62827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592D16-17AB-F546-AC11-8C0102DF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56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1CAE-7562-0C45-A436-E069F7E0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488F94-034E-4E40-8C78-A519089F2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5867"/>
            <a:ext cx="10515600" cy="31644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4B9E0-E25F-0842-A0DB-7249BB053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76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DBD791-7CA6-6E47-ADFC-3141F5D2D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45" y="0"/>
            <a:ext cx="1180331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05669-C826-1C48-95EC-1C10433E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23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4607-FB91-A94E-A39C-19AC7DDD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Texture Synthesis: Gram Matrix</a:t>
            </a:r>
            <a:br>
              <a:rPr lang="en-US" dirty="0"/>
            </a:br>
            <a:r>
              <a:rPr lang="en-US" dirty="0"/>
              <a:t>(Quantifying Style)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FBEB2-EE74-1C4F-B827-981900E1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21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019721-31ED-0047-8AB8-731EACBCCA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98415"/>
            <a:ext cx="10515600" cy="380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41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3194-BAAC-2343-AE5E-706B7B48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896D0-C1B8-0846-82BF-5ECE5D5A8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07" y="1690688"/>
            <a:ext cx="9942786" cy="44158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B8BBB-64B9-FD4B-9D85-2F84DA6E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99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AFFD6A-20D0-0142-B0C3-5ACD470A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140"/>
            <a:ext cx="12192000" cy="56617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7EDCEA-462D-BB42-95CF-3B6FCA40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16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6459FD-AC7A-6D46-AB5C-D5F322184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3084"/>
            <a:ext cx="12192000" cy="60318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57E2E4-5EE0-074E-8B37-A2BEA0AB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78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E856F-6E1A-5E43-993E-04456B2B4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56"/>
          <a:stretch/>
        </p:blipFill>
        <p:spPr>
          <a:xfrm>
            <a:off x="802631" y="0"/>
            <a:ext cx="10284469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D68576-690A-784F-A6C2-50B8A0BB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16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27025E-E4FE-AE48-B1BD-031370674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701"/>
            <a:ext cx="12192000" cy="52165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0454AF-BB6A-2649-9F56-620ED6B80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4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59568D-40B6-B645-9155-97BE58CB4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511"/>
            <a:ext cx="12192000" cy="42527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84DC2C-2D96-8546-82C8-35E3EAC1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72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59568D-40B6-B645-9155-97BE58CB4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787"/>
          <a:stretch/>
        </p:blipFill>
        <p:spPr>
          <a:xfrm>
            <a:off x="0" y="388223"/>
            <a:ext cx="12192000" cy="7745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A8D1B2-6290-614D-9FEB-1A38C4CCE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93" y="1162757"/>
            <a:ext cx="11203485" cy="56952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05CD3-E657-154A-81F2-F1DAD6D4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44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EBEA07-CADE-6244-9D4D-85EAAB071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27556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A8B5CC-7190-D74C-8A99-442E8254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9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21BBE-5F04-5242-8CAC-9C58E4BB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60FF7-B41F-4C4C-A8B1-748576257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Generative Methods</a:t>
            </a:r>
          </a:p>
          <a:p>
            <a:pPr lvl="1"/>
            <a:r>
              <a:rPr lang="en-US" dirty="0"/>
              <a:t>Class Activation Map(CAM)</a:t>
            </a:r>
          </a:p>
          <a:p>
            <a:pPr lvl="1"/>
            <a:r>
              <a:rPr lang="en-US" dirty="0"/>
              <a:t>Gradient Ascent</a:t>
            </a:r>
          </a:p>
          <a:p>
            <a:pPr lvl="1"/>
            <a:r>
              <a:rPr lang="en-US" dirty="0"/>
              <a:t>Feature Inversion</a:t>
            </a:r>
          </a:p>
          <a:p>
            <a:pPr lvl="1"/>
            <a:r>
              <a:rPr lang="en-US" dirty="0"/>
              <a:t>Deep Dream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17572-0E14-DE4D-A92E-101CA2B4B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9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8F943B-9B94-2943-9E1F-DDCFA282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7" y="0"/>
            <a:ext cx="10522995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6F44F5-86ED-5242-A3DB-55F1DE5A9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69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307811-E92B-6742-9953-C666E2BDE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56"/>
            <a:ext cx="10193867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8A8F8-0081-5A49-8BE2-DAD4F66D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58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AC9B49-BBA2-2D4C-B0FC-74376376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9" y="0"/>
            <a:ext cx="10545093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0630F6-5BD8-8440-8945-3C42F6E9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64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5BB286-82BE-254C-B1CF-11E5DCCE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5" y="0"/>
            <a:ext cx="8866909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80FEF-7C17-2847-B35E-3F39F461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30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F9FD33-A63E-5C4E-9C3F-F128BCEC9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9" y="0"/>
            <a:ext cx="9210303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6745C4-D8ED-7848-A632-038CFCFE2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71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E83C19-F6DC-3E40-84E7-6B72DBA2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78" y="0"/>
            <a:ext cx="11503378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65800-2B9B-D349-BA64-013422E6D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43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E46DD2-2C96-2C4D-8FB3-C53B9FFA5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17" y="139700"/>
            <a:ext cx="2608439" cy="19035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E932D8-2C70-1948-841F-F5EF6D440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7383"/>
            <a:ext cx="3792361" cy="2163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455DD9-F8C4-734D-A833-0CA3F9D0F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689" y="139701"/>
            <a:ext cx="7583311" cy="6253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20D9C5-B0AB-A74C-917F-FB5F9C517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517" y="5114572"/>
            <a:ext cx="3911600" cy="6477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D84B6-9801-2547-BBEF-1EE3CB213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75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1CCAE-7B4F-E845-8BAA-5FA18F6A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C3651-E048-D44E-A70C-AEE824DB6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https://smartgeometry-ucl.github.io/comp0169-20.github.io/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2FC54-6B7B-BE47-8E5E-3AF4C65C5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21" y="2265361"/>
            <a:ext cx="10220434" cy="41993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0AE36-0E5E-E64A-92C8-05A84E00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15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27DA3D-D306-0441-A99F-453DF6914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020"/>
            <a:ext cx="12192000" cy="64539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FA243C-A258-5041-B3E4-BB439F45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08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1184F2-4175-124E-B6B5-B77F4EB45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15"/>
            <a:ext cx="12192000" cy="66843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608A81-9856-F345-90D9-FE291B1A9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5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387C46-B87A-CD42-BD0D-96C8DBB9C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1362"/>
            <a:ext cx="12192000" cy="52752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9EF63-A0E6-044B-A331-7675001AE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8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C5576A-4FFA-1445-A1D4-B3B2894F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28"/>
            <a:ext cx="12192000" cy="65863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F2ECD-FB94-D14F-8443-D52E95C29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5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092555-D6F8-F74B-9DBA-EE91683A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84"/>
            <a:ext cx="12192000" cy="67316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F62498-3876-0D4F-8D6E-A0ABDFAC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70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CB4DDB-0FC0-074D-A3B5-C78F8F152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98"/>
            <a:ext cx="12192000" cy="676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B808A-4252-C14D-9F0C-EB0AA620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CF14-EE91-544C-B8F9-0CBA3AF3C3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56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4512</TotalTime>
  <Words>87</Words>
  <Application>Microsoft Macintosh PowerPoint</Application>
  <PresentationFormat>Widescreen</PresentationFormat>
  <Paragraphs>50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Neural Style Transfer</vt:lpstr>
      <vt:lpstr>AlexNet</vt:lpstr>
      <vt:lpstr>CNN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VGG 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Texture Synthesis: Gram Matrix (Quantifying Style)</vt:lpstr>
      <vt:lpstr>VGG 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Style Transfer</dc:title>
  <dc:creator>Hukam Singh Rana</dc:creator>
  <cp:lastModifiedBy>Hukam Singh Rana</cp:lastModifiedBy>
  <cp:revision>10</cp:revision>
  <dcterms:created xsi:type="dcterms:W3CDTF">2021-04-13T01:32:42Z</dcterms:created>
  <dcterms:modified xsi:type="dcterms:W3CDTF">2022-03-25T06:37:09Z</dcterms:modified>
</cp:coreProperties>
</file>